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257" r:id="rId3"/>
    <p:sldId id="274" r:id="rId4"/>
    <p:sldId id="277" r:id="rId5"/>
    <p:sldId id="276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59" r:id="rId15"/>
    <p:sldId id="264" r:id="rId16"/>
    <p:sldId id="265" r:id="rId17"/>
    <p:sldId id="263" r:id="rId18"/>
    <p:sldId id="261" r:id="rId19"/>
    <p:sldId id="262" r:id="rId20"/>
    <p:sldId id="260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5495ECB-2AB0-47B1-9D6F-31FF074AE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6A1C7B-11EB-4F32-A12D-9371FFDC8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B8ED70-FA43-4722-968C-94A4AF0766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B164DB-9C41-45E3-8BBB-4E8D5E4BF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CEF93-C326-46E9-AB9C-7385E3AC2E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117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315C-1159-4494-BB51-A9C829BFB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0415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AF53A-CDFD-4650-AFBC-77AEA7A5C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9A7A0D7-C1F0-479B-B7CA-13EEA7E1C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B70133-EE32-4FC0-9349-336455C2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138B9D-7D8C-4565-83CE-7376F72B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49C44B-8C6B-47B2-9FE4-31981B92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2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82D8A-CBD9-4ADF-B8C1-77631813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4002DFF-34E7-4D18-81F9-1E782F39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E4AB7-B1A6-4364-8521-D8D7E6B9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F20C31-D143-433A-B408-F3A1435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5EBE4E-CC20-4E18-BFC7-34F294DE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80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149E1B-969F-4558-ADC8-CA506C16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DF3538-D746-4F57-8DE1-82A922F6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4557CB-317D-47F1-ABC2-7D6116C0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14BEF9-CB70-480E-82D7-7994E9DB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E2197A-FAF6-462B-BD5D-4F478ED4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6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F2A882-AD59-4A86-9493-6A4D727C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9F857-8DE4-470E-8BBB-6C8C51BD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CE3147-ACE0-4CCC-AF86-80295793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F8BB9E-7084-443A-9A50-97BB183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7EAB22-CD21-4CD7-86E6-B8464332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91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548E3-0E6E-4D98-BB77-D1FE10AF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5DB90-5192-4AE2-AD95-29CB4BF3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5E076-9F6E-49B7-B23E-3A75E893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401922-093A-4D50-A20B-9C721D7B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8D833-B9EF-4447-9B82-3B874A4B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43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CA519-C0D5-4E77-8B80-6EF418D6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DE856-21B5-4423-AF4F-D73725298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67EB94-5D8E-4B0A-B016-EA5D1B3E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0DE189-CF5F-480A-AD93-38AE9A88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1A994F-C423-41DE-A7D2-A0650F7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25F42C-B31C-42B2-92D5-94B7E9D0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3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1252-D8F7-409A-88D4-832F6852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32A6CC-3243-495E-8610-8A410AD7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C5972-EAFA-44F5-9B4C-6133446D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643B5C-C0D4-4704-804A-64349F49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C3C9CC5-9D88-457F-A686-6EC27C81C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647DA53-70E8-4B32-87E2-696CAE87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8B3CE1-D6A1-487D-A7CE-F9F84B0A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12A396-5FA3-4966-9C22-1EF6A4C2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61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2D073D-C705-4872-AD7E-AB9D504B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A9CA1B-331D-4E3E-93EA-3FD0142E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EE781F-CF9B-49E9-B2E8-1A208C58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F09F73-54FE-488A-95EF-8837478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F865FF-649D-4269-B811-27A63A8A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429B848-5A60-4E15-A3D8-F06F989D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720F38-50A3-4BBF-9FF9-DF7A1B9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A1DB3-670B-4420-B9CD-AB5D3718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915CE5-A99B-4696-8A27-3E797959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DB9D12-0A7B-4003-8E9B-CB30E8C99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BA70D4-3636-46C6-A2B8-46E2892D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59187C-93B1-48E8-B97F-7FD747C5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3D4A85-29B2-4C19-B0E6-85D10FDE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1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97DA1-1498-42F5-8E54-0A8C7B20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AB43771-13C9-4990-90F3-2A396C2D5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EB89-602C-4F97-B4EF-F6D67E6A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C0F76A-CB2E-4425-9FCE-4BCD30C8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2E939C-1798-4EA3-9B16-23E0C3B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58CBA6-2C7D-4775-996C-28C6BA5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4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003F00-5F54-49B2-ABDC-EBB99E95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04B762-2ED5-4F79-8E45-7DA3261FC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766615-A03C-4CA6-B0C0-5A2A50B8C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FB4-7713-4B10-BC0D-CD89142D75C7}" type="datetimeFigureOut">
              <a:rPr lang="pl-PL" smtClean="0"/>
              <a:t>21.04.2023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7831EA-FCB0-44E9-B3EC-B4A46332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1710B4-F561-4DE4-9AAD-A0CD0141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CFCA-BD0B-4979-8F87-A39E855A9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7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4A66C8-B103-41AE-8812-92275C9C3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965" y="977255"/>
            <a:ext cx="70104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D26E9C4-2D94-4C7D-B0FB-1CA90B366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9" cy="51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5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DF0FE9D-D9D7-45EA-B938-75CB71AF3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8CAEFDF-0890-4EE8-89AA-9405460C3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0A3009-A0D4-41D9-9573-3404EA61B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260CBD9-2369-462D-8EAB-35F6F0864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5AD7DCA-EE97-4F02-92D4-455A11F6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BFA35CD-7922-42E3-AD37-E690C720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1BF333-B218-495F-A6AB-56F34EDD4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62BD62-914B-4923-97D2-6BAB1805C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643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50299A4-968C-4419-813D-8623248F1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642" y="972865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3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E8BD1B9-459E-474A-95A6-627790193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9C2AB12-439D-40AF-A02D-27B7A7A72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3563" cy="51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7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BDD9615-7794-4751-8DB3-2E5C9F04C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0C773D5-5EA4-49D8-A5BE-0BF91D32F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975B943-B7C9-467B-9988-A51A13DF6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6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3A6932B-7012-44C2-81A7-3DA3B45C9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0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9E1F0C5-0BC9-439D-8D35-0608FADCB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6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04D1199-E44B-4F73-A705-167E9EE3F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456DA37-E37D-4F12-AC47-F0409CB93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4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43063BB-862B-43EA-B276-9D12F3FA9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06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F492455-BDAF-4316-BF33-DBE67BB62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B6673C9-2592-42D8-B180-943BAC60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83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9EEE590-9763-4FCE-AA95-5BED583B7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980D490-B5F1-42E3-A42D-B59AFA1BC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56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C2C42DB-F893-4021-9296-DE1A5A49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6B982E7-08C2-4126-9E22-B85FE14DB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48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5453B0-A12A-43C4-8131-207B77D47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4338232-4730-45D5-A98C-DD7790423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9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38B6094-487A-4019-B8D9-968AFA424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5ED32C5-0160-44C3-93E8-71A09169A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8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2768BFB-6DD4-4761-85F5-4FFF2DC7E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4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0FB4A32-F7B5-41BE-8798-AB0832DA8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9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A31E96B-785B-4194-8DCE-1B9D8430E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26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E548E0-EDF3-47D1-B1F9-FFDD0DC62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4B73806-674B-4115-B661-6C6684A52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7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800E730-6AFE-4ABB-9624-2212F1D18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9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B77FA53-3B07-4BB8-9987-D3207A342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0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02F39EC-152E-4633-8982-25B949A39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7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2A07738-457B-472B-A905-098CA9B9B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9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0E32CFD-AF07-4630-926B-DAFA7302C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46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54699E9-2A68-4479-B467-184E38510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8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4C0534A-055D-4350-B1F7-49A9E3696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5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7F1A478-B45C-458B-A52B-BEB61C759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859C475-282A-498E-AF1B-28515F610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882815" cy="51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48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FA46409-2559-4793-84C9-914D7E679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3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3C7F97E-066E-4888-82E7-5DCEDC70B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03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7767A57-972D-43B8-8284-F30738B7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1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F47E17E-DAE3-4F6A-B19E-C229182A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7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506FDB2-25D7-4E45-A11C-2ACD1EC46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6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9339D72-C530-4F10-A27B-3877A191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8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C1B812D-A06A-4CB7-B4AF-811F78567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6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A90E97F-6D10-4028-8CED-6F7330ECF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3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CCEEF9A-6DA9-4A3B-B955-6A070F59B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1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9444437-2580-4A74-96FC-80A7D4F80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1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6C00BDC-4CAE-486E-9FA0-B360770B5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0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AA4F2CB-0A5E-44D7-8103-C15E1091E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1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0C0E561-2FE5-4251-A957-9D7CF950C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3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BC7870F-2559-41AB-B413-96AE55934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4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EA62677-1932-4021-9F21-DEE50F3DA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06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84511DE-29E0-4494-A657-79FA48AE7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3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3DEFEC4-3C53-42C8-AF7C-CB7BC997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59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0337EED-1944-4F7D-BCB6-863474981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6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7B68FA4-176F-41F3-B186-8D1D0DCB4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94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DF58961-BA5A-4EDF-BF4B-15C29CE8B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7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1C4F543-286D-4B04-9A3B-09882F88D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F800765-759D-42E3-A618-35B8B5F7C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3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6B976B6-9AA3-4AEA-AEAD-CBD026B5C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07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B398D34-39A0-43CA-A2D4-4FA1C7746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04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6313C21-3474-4AED-AE8E-55C02F88D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90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F6C1977-E8A4-4639-9E8C-D0EE4EE9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49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E0CDE5-4DA4-4D1B-874F-BBFD8B458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65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4FB724D-A17A-4190-BB3A-CC4C7DF76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92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F8264A5-A900-4361-9F2F-9F0235C28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666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B72222A-7372-4F4C-B2E2-AECD52479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66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CD93B1F6-303B-4485-8FEF-3ECEDC2D4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52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3E19540-3064-437D-A89F-776CA1A4B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E69F924-4EF6-4FC5-AEC6-FC09F5A55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16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CE378A7-4718-4E05-AF19-58F61D7BD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249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69960A7-2F23-461E-88DF-CAF763029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3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AE15E15-5CAA-47F3-A884-BA1BCF764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6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6D2BF19-054D-415E-8446-AC39578B8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27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78505AA-26A2-46C2-A81A-D56487FA6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59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4C4BEE1-F46C-4853-948B-86E1A7A81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72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1AD4C07-EA59-49A9-9FD4-386FDA2CD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03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892D830-ADBD-4968-A716-FBB3E807B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49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1CAAB8F-66BD-47BF-9912-8E39E8EA0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64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59EF56B-ACDE-4EA9-87EA-A13B6BC68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2277DA1-ABF2-4C2A-9A00-CC9958CBD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3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60D9A28-5F78-4E3A-9529-C21354413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99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889D5AC-6E8A-42E2-91A8-F98C2189A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433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4B365BB-1CC4-4D34-93BE-A9B56D7A9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041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0D26CDED-DDD2-4DE0-839F-B71B56E6B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32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6C9F4B2-EA3B-4364-8A33-55AE3FD89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93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93A7B3D-001E-471A-8E70-B83C85304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64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C563FC9-C9DC-4B43-BC25-F861A554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42" y="243491"/>
            <a:ext cx="1484017" cy="7337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7B5569-CE93-47AA-A2BD-09417BAA4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55" y="187219"/>
            <a:ext cx="2072689" cy="755417"/>
          </a:xfrm>
          <a:prstGeom prst="rect">
            <a:avLst/>
          </a:prstGeom>
          <a:noFill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4447ABA-C1ED-4736-82CF-488A4B924915}"/>
              </a:ext>
            </a:extLst>
          </p:cNvPr>
          <p:cNvSpPr/>
          <p:nvPr/>
        </p:nvSpPr>
        <p:spPr>
          <a:xfrm>
            <a:off x="2297965" y="379541"/>
            <a:ext cx="2409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Trade Unions for a Fair Recovery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r"/>
              </a:tabLst>
            </a:pPr>
            <a:r>
              <a:rPr lang="pl-PL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Cascading</a:t>
            </a:r>
            <a:r>
              <a:rPr lang="pl-PL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E0B3AE-3CFC-47E0-B3C2-1A961085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2" y="6115508"/>
            <a:ext cx="3365558" cy="59994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2F12275-CC81-41FF-9FAE-438D7F70B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00" y="972000"/>
            <a:ext cx="6904318" cy="51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4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28644</TotalTime>
  <Words>768</Words>
  <Application>Microsoft Office PowerPoint</Application>
  <PresentationFormat>Panoramiczny</PresentationFormat>
  <Paragraphs>192</Paragraphs>
  <Slides>96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96</vt:i4>
      </vt:variant>
    </vt:vector>
  </HeadingPairs>
  <TitlesOfParts>
    <vt:vector size="101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Jażdżewski</dc:creator>
  <cp:lastModifiedBy>Igor Dorawa</cp:lastModifiedBy>
  <cp:revision>21</cp:revision>
  <cp:lastPrinted>2023-01-18T10:04:23Z</cp:lastPrinted>
  <dcterms:created xsi:type="dcterms:W3CDTF">2022-11-30T07:00:57Z</dcterms:created>
  <dcterms:modified xsi:type="dcterms:W3CDTF">2023-04-21T15:08:03Z</dcterms:modified>
</cp:coreProperties>
</file>